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8EA5-B171-4A96-A66F-6BB98CB6F1C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5A-3992-4A18-AE8A-4CCAA6F8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3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8EA5-B171-4A96-A66F-6BB98CB6F1C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5A-3992-4A18-AE8A-4CCAA6F8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5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8EA5-B171-4A96-A66F-6BB98CB6F1C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5A-3992-4A18-AE8A-4CCAA6F8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5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8EA5-B171-4A96-A66F-6BB98CB6F1C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5A-3992-4A18-AE8A-4CCAA6F8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8EA5-B171-4A96-A66F-6BB98CB6F1C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5A-3992-4A18-AE8A-4CCAA6F8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8EA5-B171-4A96-A66F-6BB98CB6F1C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5A-3992-4A18-AE8A-4CCAA6F8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8EA5-B171-4A96-A66F-6BB98CB6F1C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5A-3992-4A18-AE8A-4CCAA6F8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0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8EA5-B171-4A96-A66F-6BB98CB6F1C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5A-3992-4A18-AE8A-4CCAA6F8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8EA5-B171-4A96-A66F-6BB98CB6F1C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5A-3992-4A18-AE8A-4CCAA6F8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6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8EA5-B171-4A96-A66F-6BB98CB6F1C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5A-3992-4A18-AE8A-4CCAA6F8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8EA5-B171-4A96-A66F-6BB98CB6F1C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35A-3992-4A18-AE8A-4CCAA6F8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1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E8EA5-B171-4A96-A66F-6BB98CB6F1C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3435A-3992-4A18-AE8A-4CCAA6F8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1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0249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7957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6391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St. Germain</dc:creator>
  <cp:lastModifiedBy>Louise St. Germain</cp:lastModifiedBy>
  <cp:revision>2</cp:revision>
  <dcterms:created xsi:type="dcterms:W3CDTF">2023-07-11T17:42:38Z</dcterms:created>
  <dcterms:modified xsi:type="dcterms:W3CDTF">2023-07-12T13:54:59Z</dcterms:modified>
</cp:coreProperties>
</file>